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794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83D77-C134-4E03-97A8-3C7CB14A14AE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ABECD-2B92-40D3-83DC-3BF1B0CE0DD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285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2BA1CB5-332D-46C4-AD8C-D2852E2BB550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633A02F-B7F9-4F12-BDEF-3ADF825FD5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CB5-332D-46C4-AD8C-D2852E2BB550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A02F-B7F9-4F12-BDEF-3ADF825FD5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CB5-332D-46C4-AD8C-D2852E2BB550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A02F-B7F9-4F12-BDEF-3ADF825FD5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BA1CB5-332D-46C4-AD8C-D2852E2BB550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33A02F-B7F9-4F12-BDEF-3ADF825FD5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2BA1CB5-332D-46C4-AD8C-D2852E2BB550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633A02F-B7F9-4F12-BDEF-3ADF825FD5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CB5-332D-46C4-AD8C-D2852E2BB550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A02F-B7F9-4F12-BDEF-3ADF825FD5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CB5-332D-46C4-AD8C-D2852E2BB550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A02F-B7F9-4F12-BDEF-3ADF825FD5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BA1CB5-332D-46C4-AD8C-D2852E2BB550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33A02F-B7F9-4F12-BDEF-3ADF825FD5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A1CB5-332D-46C4-AD8C-D2852E2BB550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3A02F-B7F9-4F12-BDEF-3ADF825FD5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BA1CB5-332D-46C4-AD8C-D2852E2BB550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633A02F-B7F9-4F12-BDEF-3ADF825FD5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BA1CB5-332D-46C4-AD8C-D2852E2BB550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633A02F-B7F9-4F12-BDEF-3ADF825FD57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BA1CB5-332D-46C4-AD8C-D2852E2BB550}" type="datetimeFigureOut">
              <a:rPr lang="ru-RU" smtClean="0"/>
              <a:pPr/>
              <a:t>19.09.2019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633A02F-B7F9-4F12-BDEF-3ADF825FD5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8053414" cy="39290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Аннинский детский сад № 7 общеразвивающего вида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 « Времена года»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младшая группа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429132"/>
            <a:ext cx="3214710" cy="221457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Тонких Елена Юрьевна, воспитатель 1 КК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84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4272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20190327_1405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8072494" cy="575946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Наблюдение в природе , посадка цветов на клумбе 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0417_1023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71612"/>
            <a:ext cx="3657600" cy="4572032"/>
          </a:xfrm>
        </p:spPr>
      </p:pic>
      <p:pic>
        <p:nvPicPr>
          <p:cNvPr id="6" name="Содержимое 5" descr="IMG_20190508_072916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«Игры-манипуляции с муляжами овощей и фруктов»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0320_0906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6" name="Содержимое 5" descr="IMG_20190320_09080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«Времена года»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0315_0916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8" name="Содержимое 7" descr="IMG_20190315_091627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84675" y="1600200"/>
            <a:ext cx="3429000" cy="4572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00306"/>
            <a:ext cx="7467600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dirty="0" smtClean="0">
                <a:latin typeface="Constantia" pitchFamily="18" charset="0"/>
              </a:rPr>
              <a:t>Спасибо </a:t>
            </a:r>
            <a:br>
              <a:rPr lang="ru-RU" sz="8000" dirty="0" smtClean="0">
                <a:latin typeface="Constantia" pitchFamily="18" charset="0"/>
              </a:rPr>
            </a:br>
            <a:r>
              <a:rPr lang="ru-RU" sz="8000" dirty="0" smtClean="0">
                <a:latin typeface="Constantia" pitchFamily="18" charset="0"/>
              </a:rPr>
              <a:t>за</a:t>
            </a:r>
            <a:br>
              <a:rPr lang="ru-RU" sz="8000" dirty="0" smtClean="0">
                <a:latin typeface="Constantia" pitchFamily="18" charset="0"/>
              </a:rPr>
            </a:br>
            <a:r>
              <a:rPr lang="ru-RU" sz="8000" dirty="0" smtClean="0">
                <a:latin typeface="Constantia" pitchFamily="18" charset="0"/>
              </a:rPr>
              <a:t> внимание!</a:t>
            </a:r>
            <a:endParaRPr lang="ru-RU" sz="8000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467544" y="1700808"/>
            <a:ext cx="2448272" cy="86409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Родители уделяют мало внимания наблюдениям за объектами и явлениями природы </a:t>
            </a:r>
            <a:endParaRPr lang="ru-RU" sz="1400" b="1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67544" y="2708920"/>
            <a:ext cx="2448272" cy="126014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Родители не обращают внимание на неправильное отношение детей к объектам природы</a:t>
            </a:r>
            <a:endParaRPr lang="ru-RU" sz="1400" b="1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67544" y="4149080"/>
            <a:ext cx="2448272" cy="115212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Родители не  привлекают детей к совместному труду в природе</a:t>
            </a:r>
            <a:endParaRPr lang="ru-RU" sz="1400" b="1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67544" y="5445224"/>
            <a:ext cx="2448272" cy="1296144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Некоторые родители имеют  низкий уровень экологической культуры</a:t>
            </a:r>
            <a:endParaRPr lang="ru-RU" sz="1400" b="1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67544" y="116632"/>
            <a:ext cx="8208912" cy="6840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актуальность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31832" y="980728"/>
            <a:ext cx="2448272" cy="576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Анализ внешней среды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131840" y="1700808"/>
            <a:ext cx="2592288" cy="8640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Развитие  интегративных качеств : любознательный, активный, отзывчивый</a:t>
            </a:r>
            <a:endParaRPr lang="ru-RU" sz="1400" b="1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131840" y="2708920"/>
            <a:ext cx="2592288" cy="12601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Развитие</a:t>
            </a:r>
            <a:r>
              <a:rPr lang="ru-RU" dirty="0" smtClean="0"/>
              <a:t> </a:t>
            </a:r>
            <a:r>
              <a:rPr lang="ru-RU" sz="1400" b="1" dirty="0" smtClean="0"/>
              <a:t>эстетического восприятия окружающего</a:t>
            </a:r>
            <a:endParaRPr lang="ru-RU" sz="1400" b="1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131840" y="4149080"/>
            <a:ext cx="2592288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Развитие нравственности</a:t>
            </a:r>
            <a:endParaRPr lang="ru-RU" sz="1400" b="1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131840" y="5445224"/>
            <a:ext cx="2592288" cy="12961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Развитие  продуктивной деятельности</a:t>
            </a:r>
            <a:endParaRPr lang="ru-RU" sz="1400" b="1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131840" y="980727"/>
            <a:ext cx="2451720" cy="576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Целесообразность реализации проекта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6012160" y="980726"/>
            <a:ext cx="2664296" cy="576063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Анализ внутренней среды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084168" y="1844824"/>
            <a:ext cx="2592288" cy="108012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Экологическому воспитанию в раннем возрасте уделяется мало внимания</a:t>
            </a:r>
            <a:endParaRPr lang="ru-RU" sz="1400" b="1" dirty="0"/>
          </a:p>
        </p:txBody>
      </p:sp>
      <p:sp>
        <p:nvSpPr>
          <p:cNvPr id="17" name="Блок-схема: процесс 16"/>
          <p:cNvSpPr/>
          <p:nvPr/>
        </p:nvSpPr>
        <p:spPr>
          <a:xfrm rot="10800000" flipV="1">
            <a:off x="6084168" y="3140968"/>
            <a:ext cx="2592288" cy="1656184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К</a:t>
            </a:r>
            <a:r>
              <a:rPr lang="ru-RU" sz="1400" b="1" dirty="0" smtClean="0"/>
              <a:t> трем годам большинство воспитанников имеют низкий уровень сформированности экологических знаний</a:t>
            </a:r>
            <a:endParaRPr lang="ru-RU" sz="1400" b="1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084168" y="4941168"/>
            <a:ext cx="2592288" cy="18002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Не сформировано  представление о правильных способах взаимодействия с объектами природы</a:t>
            </a:r>
            <a:endParaRPr lang="ru-RU" sz="1400" b="1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547664" y="620688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4139952" y="620688"/>
            <a:ext cx="432048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7236296" y="620688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40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457200" y="47667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467544" y="260648"/>
            <a:ext cx="2016224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483768" y="260648"/>
            <a:ext cx="6408712" cy="79208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Формирование начальных представлений о временах года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1763688" y="260648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67544" y="1268760"/>
            <a:ext cx="2016224" cy="93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2483768" y="1268760"/>
            <a:ext cx="6408712" cy="936104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1. Знакомить детей с характерными особенностями каждого времени года.</a:t>
            </a:r>
            <a:endParaRPr lang="ru-RU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1763688" y="1484784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2483768" y="2564904"/>
            <a:ext cx="6408712" cy="114984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2. Формировать элементарные представления о правильных способах взаимодействия с объектами природы, представления о труде взрослых в природе.</a:t>
            </a:r>
            <a:endParaRPr lang="ru-RU" b="1" dirty="0"/>
          </a:p>
        </p:txBody>
      </p:sp>
      <p:sp>
        <p:nvSpPr>
          <p:cNvPr id="12" name="Стрелка вправо 11"/>
          <p:cNvSpPr/>
          <p:nvPr/>
        </p:nvSpPr>
        <p:spPr>
          <a:xfrm flipV="1">
            <a:off x="1763688" y="2780928"/>
            <a:ext cx="720080" cy="504056"/>
          </a:xfrm>
          <a:prstGeom prst="rightArrow">
            <a:avLst>
              <a:gd name="adj1" fmla="val 50000"/>
              <a:gd name="adj2" fmla="val 728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483768" y="4143380"/>
            <a:ext cx="6336704" cy="78581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3.Развивать интерес к наблюдению за объектами и явлениями природы.</a:t>
            </a:r>
            <a:endParaRPr lang="ru-RU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1714480" y="4214818"/>
            <a:ext cx="71438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63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467544" y="188640"/>
            <a:ext cx="8208912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Этапы реализации проекта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67544" y="1340768"/>
            <a:ext cx="8208912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/>
              <a:t>1.Подготовительный </a:t>
            </a:r>
            <a:r>
              <a:rPr lang="ru-RU" b="1" dirty="0" smtClean="0"/>
              <a:t> </a:t>
            </a:r>
            <a:r>
              <a:rPr lang="ru-RU" b="1" i="1" dirty="0" smtClean="0"/>
              <a:t>(сентябрь </a:t>
            </a:r>
            <a:r>
              <a:rPr lang="ru-RU" b="1" dirty="0" smtClean="0"/>
              <a:t>)       </a:t>
            </a:r>
          </a:p>
          <a:p>
            <a:pPr algn="ctr"/>
            <a:r>
              <a:rPr lang="ru-RU" b="1" dirty="0" smtClean="0"/>
              <a:t> Создание развивающей среды</a:t>
            </a:r>
            <a:endParaRPr lang="ru-RU" b="1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0" y="2651064"/>
            <a:ext cx="1619672" cy="845804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Анкетирование родителей</a:t>
            </a:r>
            <a:endParaRPr lang="ru-RU" sz="1400" b="1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619672" y="2655204"/>
            <a:ext cx="1584176" cy="8458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Дидактические игры</a:t>
            </a:r>
            <a:endParaRPr lang="ru-RU" sz="1400" b="1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131840" y="2655204"/>
            <a:ext cx="1296144" cy="845804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Наглядный материал</a:t>
            </a:r>
            <a:endParaRPr lang="ru-RU" sz="1400" b="1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4427984" y="2655204"/>
            <a:ext cx="1656184" cy="8458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Подбор художественной литературы </a:t>
            </a:r>
            <a:endParaRPr lang="ru-RU" sz="1400" b="1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6084168" y="2655204"/>
            <a:ext cx="1584176" cy="845804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Картотека подвижных и пальчиковых игр</a:t>
            </a:r>
            <a:endParaRPr lang="ru-RU" sz="1400" b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827584" y="2132856"/>
            <a:ext cx="484632" cy="522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467544" y="3861048"/>
            <a:ext cx="8208912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/>
              <a:t>2.Практический (1октября- 15 мая)   </a:t>
            </a:r>
          </a:p>
          <a:p>
            <a:pPr algn="ctr"/>
            <a:r>
              <a:rPr lang="ru-RU" b="1" dirty="0" smtClean="0"/>
              <a:t>Организация деятельности детей</a:t>
            </a:r>
            <a:endParaRPr lang="ru-RU" b="1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499935" y="4946003"/>
            <a:ext cx="8208912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/>
              <a:t>3. Заключительный ( 15 мая-31 ) </a:t>
            </a:r>
          </a:p>
          <a:p>
            <a:pPr algn="ctr"/>
            <a:r>
              <a:rPr lang="ru-RU" b="1" dirty="0" smtClean="0"/>
              <a:t>Определение результата практической деятельности с детьми</a:t>
            </a:r>
            <a:endParaRPr lang="ru-RU" b="1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7524328" y="2655204"/>
            <a:ext cx="1619672" cy="8458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Материалы для экспериментирования </a:t>
            </a:r>
            <a:endParaRPr lang="ru-RU" sz="1400" b="1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2123728" y="2132856"/>
            <a:ext cx="504056" cy="522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3491880" y="2132856"/>
            <a:ext cx="504056" cy="51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5076056" y="2132856"/>
            <a:ext cx="484632" cy="522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6588224" y="2132856"/>
            <a:ext cx="484632" cy="518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8244408" y="2132856"/>
            <a:ext cx="484632" cy="5223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85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23528" y="188640"/>
            <a:ext cx="8568952" cy="93610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Модель организованной формы обучения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11560" y="2060848"/>
            <a:ext cx="1872208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Чтение художественной литературы </a:t>
            </a:r>
            <a:endParaRPr lang="ru-RU" sz="1600" b="1" dirty="0"/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395536" y="3239062"/>
            <a:ext cx="1872208" cy="83801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Продуктивная деятельность</a:t>
            </a:r>
            <a:endParaRPr lang="ru-RU" sz="1600" b="1" dirty="0"/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611560" y="4581128"/>
            <a:ext cx="1872208" cy="789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Экспериментальная деятельность</a:t>
            </a:r>
            <a:endParaRPr lang="ru-RU" sz="1600" b="1" dirty="0"/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2699792" y="4941168"/>
            <a:ext cx="1706488" cy="7361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Труд в природе</a:t>
            </a:r>
            <a:endParaRPr lang="ru-RU" sz="1600" b="1" dirty="0"/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4788024" y="4941168"/>
            <a:ext cx="1800200" cy="7361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Наблюдения в природе</a:t>
            </a:r>
            <a:endParaRPr lang="ru-RU" sz="1600" b="1" dirty="0"/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6804248" y="4581128"/>
            <a:ext cx="1800200" cy="7898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Музыкально-ритмические движения</a:t>
            </a:r>
            <a:endParaRPr lang="ru-RU" sz="1600" b="1" dirty="0"/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7025160" y="3239061"/>
            <a:ext cx="1867320" cy="83801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Подвижные игры</a:t>
            </a:r>
            <a:endParaRPr lang="ru-RU" sz="1600" b="1" dirty="0"/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804248" y="2060848"/>
            <a:ext cx="1800200" cy="7920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Пальчиковые игры</a:t>
            </a:r>
            <a:endParaRPr lang="ru-RU" sz="1600" b="1" dirty="0"/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4788024" y="1340768"/>
            <a:ext cx="1800200" cy="6663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Дидактические игры</a:t>
            </a:r>
            <a:endParaRPr lang="ru-RU" sz="1600" b="1" dirty="0"/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2627784" y="1340768"/>
            <a:ext cx="1728192" cy="66636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ООД</a:t>
            </a:r>
            <a:endParaRPr lang="ru-RU" b="1" dirty="0"/>
          </a:p>
        </p:txBody>
      </p:sp>
      <p:sp>
        <p:nvSpPr>
          <p:cNvPr id="48" name="Блок-схема: узел 47"/>
          <p:cNvSpPr/>
          <p:nvPr/>
        </p:nvSpPr>
        <p:spPr>
          <a:xfrm>
            <a:off x="3419872" y="2996951"/>
            <a:ext cx="2520280" cy="936103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Формы работы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410560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6340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42844" y="285728"/>
            <a:ext cx="8856984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Схема реализации проекта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79512" y="1428800"/>
            <a:ext cx="2016224" cy="86409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Осень</a:t>
            </a:r>
            <a:endParaRPr lang="ru-RU" sz="2000" b="1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79512" y="2780927"/>
            <a:ext cx="1944216" cy="129614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Оформление выставки </a:t>
            </a:r>
          </a:p>
          <a:p>
            <a:pPr algn="ctr"/>
            <a:r>
              <a:rPr lang="ru-RU" sz="1600" b="1" dirty="0" smtClean="0"/>
              <a:t>« Осенний букет»</a:t>
            </a:r>
            <a:endParaRPr lang="ru-RU" sz="1600" b="1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339752" y="1412776"/>
            <a:ext cx="2232248" cy="8640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Зима</a:t>
            </a:r>
            <a:endParaRPr lang="ru-RU" sz="2000" b="1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339752" y="2780928"/>
            <a:ext cx="2232248" cy="12961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Выставка детского творчества </a:t>
            </a:r>
          </a:p>
          <a:p>
            <a:pPr algn="ctr"/>
            <a:r>
              <a:rPr lang="ru-RU" sz="1600" b="1" dirty="0" smtClean="0"/>
              <a:t>« Новогодняя игрушка</a:t>
            </a:r>
            <a:r>
              <a:rPr lang="ru-RU" sz="1400" b="1" dirty="0" smtClean="0"/>
              <a:t>»</a:t>
            </a:r>
            <a:endParaRPr lang="ru-RU" sz="1400" b="1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2339752" y="4365104"/>
            <a:ext cx="2232248" cy="15841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Новогодний утренник </a:t>
            </a:r>
          </a:p>
          <a:p>
            <a:pPr algn="ctr"/>
            <a:r>
              <a:rPr lang="ru-RU" sz="1600" b="1" dirty="0" smtClean="0"/>
              <a:t>« Зимушка-зима»</a:t>
            </a:r>
            <a:endParaRPr lang="ru-RU" sz="1600" b="1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4716016" y="1412776"/>
            <a:ext cx="2088232" cy="86409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Весна</a:t>
            </a:r>
            <a:endParaRPr lang="ru-RU" sz="2000" b="1" dirty="0"/>
          </a:p>
        </p:txBody>
      </p:sp>
      <p:sp>
        <p:nvSpPr>
          <p:cNvPr id="21" name="Блок-схема: процесс 20"/>
          <p:cNvSpPr/>
          <p:nvPr/>
        </p:nvSpPr>
        <p:spPr>
          <a:xfrm rot="10800000" flipV="1">
            <a:off x="4716016" y="2780928"/>
            <a:ext cx="2088232" cy="1296144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Краткосрочный проект</a:t>
            </a:r>
          </a:p>
          <a:p>
            <a:pPr algn="ctr"/>
            <a:r>
              <a:rPr lang="ru-RU" sz="1600" b="1" dirty="0" smtClean="0"/>
              <a:t>« Огород на подоконнике »</a:t>
            </a:r>
            <a:endParaRPr lang="ru-RU" sz="1600" b="1" dirty="0"/>
          </a:p>
        </p:txBody>
      </p:sp>
      <p:sp>
        <p:nvSpPr>
          <p:cNvPr id="23" name="Стрелка вниз 22"/>
          <p:cNvSpPr/>
          <p:nvPr/>
        </p:nvSpPr>
        <p:spPr>
          <a:xfrm flipH="1">
            <a:off x="863588" y="908720"/>
            <a:ext cx="468052" cy="504056"/>
          </a:xfrm>
          <a:prstGeom prst="downArrow">
            <a:avLst>
              <a:gd name="adj1" fmla="val 50000"/>
              <a:gd name="adj2" fmla="val 51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3131840" y="908720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6948264" y="1412776"/>
            <a:ext cx="2016224" cy="8640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Лето</a:t>
            </a:r>
            <a:endParaRPr lang="ru-RU" sz="2000" b="1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5364088" y="908720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7668344" y="908720"/>
            <a:ext cx="504056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6948264" y="2780928"/>
            <a:ext cx="2016224" cy="129614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Выставка детского творчества</a:t>
            </a:r>
          </a:p>
          <a:p>
            <a:pPr algn="ctr"/>
            <a:r>
              <a:rPr lang="ru-RU" sz="1600" b="1" dirty="0" smtClean="0"/>
              <a:t>« Разноцветное лето»</a:t>
            </a:r>
            <a:endParaRPr lang="ru-RU" sz="1600" b="1" dirty="0"/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4786314" y="4365104"/>
            <a:ext cx="2143140" cy="15841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Наблюдение «Посадка цветов на клумбе»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133923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347988" y="253082"/>
            <a:ext cx="8544492" cy="79208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Ожидаемые результаты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23528" y="1268760"/>
            <a:ext cx="2592288" cy="36004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Дети</a:t>
            </a:r>
            <a:endParaRPr lang="ru-RU" b="1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203848" y="1268760"/>
            <a:ext cx="2736304" cy="3600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Родители</a:t>
            </a:r>
            <a:endParaRPr lang="ru-RU" b="1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372200" y="1268760"/>
            <a:ext cx="2351022" cy="36004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Педагоги</a:t>
            </a:r>
            <a:endParaRPr lang="ru-RU" b="1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323528" y="1772816"/>
            <a:ext cx="2592288" cy="86409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Сформированы элементарные представления о временах года</a:t>
            </a:r>
            <a:endParaRPr lang="ru-RU" sz="1400" b="1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323528" y="2780928"/>
            <a:ext cx="2592288" cy="86409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Сформированы представления о труде взрослых в разное время года</a:t>
            </a:r>
            <a:endParaRPr lang="ru-RU" sz="1400" b="1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47988" y="5301208"/>
            <a:ext cx="2567828" cy="136815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Развит интерес к наблюдению за явлениями и объектами природы</a:t>
            </a:r>
            <a:endParaRPr lang="ru-RU" sz="1400" b="1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47988" y="3789040"/>
            <a:ext cx="2567828" cy="136815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Сформированы представления </a:t>
            </a:r>
            <a:r>
              <a:rPr lang="ru-RU" sz="1400" b="1" dirty="0"/>
              <a:t>о</a:t>
            </a:r>
            <a:r>
              <a:rPr lang="ru-RU" sz="1400" b="1" dirty="0" smtClean="0"/>
              <a:t> правильных способах взаимодействии с объектами природы</a:t>
            </a:r>
            <a:endParaRPr lang="ru-RU" sz="1400" b="1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203848" y="1772816"/>
            <a:ext cx="2736304" cy="8640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Взаимодействуют с педагогами по вопросам экологического воспитания</a:t>
            </a:r>
            <a:endParaRPr lang="ru-RU" sz="1400" b="1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203848" y="2780928"/>
            <a:ext cx="2736304" cy="8640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Повысился уровень экологической воспитанности </a:t>
            </a:r>
            <a:endParaRPr lang="ru-RU" sz="1400" b="1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203848" y="3789040"/>
            <a:ext cx="2736304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Проводят с детьми наблюдения в природе и пресекают попытки жестокого обращения с объектами природы</a:t>
            </a:r>
            <a:endParaRPr lang="ru-RU" sz="1400" b="1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3203848" y="5301208"/>
            <a:ext cx="2736304" cy="136815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Привлекают детей к совместному труду в природе</a:t>
            </a:r>
            <a:endParaRPr lang="ru-RU" sz="1400" b="1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6300192" y="1772816"/>
            <a:ext cx="2592288" cy="86409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Ведут активную работу по экологическому воспитанию с 1 младшей группы</a:t>
            </a:r>
            <a:endParaRPr lang="ru-RU" sz="1400" b="1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300192" y="2780928"/>
            <a:ext cx="2592288" cy="151216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Используют  разнообразные формы работы , интеграцию области « Познание» с другими образовательными областями</a:t>
            </a:r>
            <a:endParaRPr lang="ru-RU" sz="1400" b="1" dirty="0"/>
          </a:p>
        </p:txBody>
      </p:sp>
      <p:sp>
        <p:nvSpPr>
          <p:cNvPr id="18" name="Стрелка вниз 17"/>
          <p:cNvSpPr/>
          <p:nvPr/>
        </p:nvSpPr>
        <p:spPr>
          <a:xfrm flipH="1">
            <a:off x="1331640" y="908720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низ 18"/>
          <p:cNvSpPr/>
          <p:nvPr/>
        </p:nvSpPr>
        <p:spPr>
          <a:xfrm>
            <a:off x="4211960" y="908720"/>
            <a:ext cx="57606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7236297" y="908720"/>
            <a:ext cx="59944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6300192" y="4437112"/>
            <a:ext cx="2520280" cy="72008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Используют современные технологии</a:t>
            </a:r>
            <a:endParaRPr lang="ru-RU" sz="1400" b="1" dirty="0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6300192" y="5301208"/>
            <a:ext cx="2520280" cy="1368152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/>
              <a:t>Распространяют и обобщают опыт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635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Встреча с родителями , обсуждение проекта»</a:t>
            </a:r>
            <a:endParaRPr lang="ru-RU" dirty="0"/>
          </a:p>
        </p:txBody>
      </p:sp>
      <p:pic>
        <p:nvPicPr>
          <p:cNvPr id="5" name="Содержимое 4" descr="IMG_20180906_1755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571612"/>
            <a:ext cx="3655219" cy="4873625"/>
          </a:xfrm>
        </p:spPr>
      </p:pic>
      <p:pic>
        <p:nvPicPr>
          <p:cNvPr id="6" name="Рисунок 5" descr="IMG_20181019_175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571612"/>
            <a:ext cx="4071965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«Огород на подоконнике»</a:t>
            </a:r>
            <a:endParaRPr lang="ru-RU" dirty="0"/>
          </a:p>
        </p:txBody>
      </p:sp>
      <p:pic>
        <p:nvPicPr>
          <p:cNvPr id="4" name="Содержимое 3" descr="IMG_20190220_1613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1600200"/>
            <a:ext cx="3429000" cy="4572000"/>
          </a:xfrm>
        </p:spPr>
      </p:pic>
      <p:pic>
        <p:nvPicPr>
          <p:cNvPr id="7" name="Содержимое 6" descr="IMG_20190410_10332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270375" y="1643050"/>
            <a:ext cx="3657600" cy="442915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1378</TotalTime>
  <Words>427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Муниципальное казенное дошкольное образовательное учреждение Аннинский детский сад № 7 общеразвивающего вида     Проект « Времена года» 1 младшая группа</vt:lpstr>
      <vt:lpstr>Слайд 2</vt:lpstr>
      <vt:lpstr>Слайд 3</vt:lpstr>
      <vt:lpstr> </vt:lpstr>
      <vt:lpstr>Слайд 5</vt:lpstr>
      <vt:lpstr>Слайд 6</vt:lpstr>
      <vt:lpstr>Слайд 7</vt:lpstr>
      <vt:lpstr> Встреча с родителями , обсуждение проекта»</vt:lpstr>
      <vt:lpstr>«Огород на подоконнике»</vt:lpstr>
      <vt:lpstr>Слайд 10</vt:lpstr>
      <vt:lpstr>Наблюдение в природе , посадка цветов на клумбе . </vt:lpstr>
      <vt:lpstr>«Игры-манипуляции с муляжами овощей и фруктов»</vt:lpstr>
      <vt:lpstr>Д/И «Времена года»</vt:lpstr>
      <vt:lpstr>Спасибо  за 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</cp:lastModifiedBy>
  <cp:revision>119</cp:revision>
  <dcterms:created xsi:type="dcterms:W3CDTF">2012-05-08T09:48:14Z</dcterms:created>
  <dcterms:modified xsi:type="dcterms:W3CDTF">2019-09-19T17:26:09Z</dcterms:modified>
</cp:coreProperties>
</file>